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53RD HALF ST
Intersection ID: 5160439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53RD HALF ST
Intersection ID: 5160439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Ped Symbol Ahead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53RD HALF ST
Intersection ID: 5160439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71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AIRPORT BLVD / 53RD HALF ST
Intersection ID: 5160439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